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9" r:id="rId2"/>
    <p:sldId id="314" r:id="rId3"/>
    <p:sldId id="325" r:id="rId4"/>
    <p:sldId id="326" r:id="rId5"/>
    <p:sldId id="327" r:id="rId6"/>
    <p:sldId id="27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737D"/>
    <a:srgbClr val="61DAFB"/>
    <a:srgbClr val="15666C"/>
    <a:srgbClr val="563D7C"/>
    <a:srgbClr val="C30E2E"/>
    <a:srgbClr val="DD0330"/>
    <a:srgbClr val="F9F9F9"/>
    <a:srgbClr val="F443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27" y="60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2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238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181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255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80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39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6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950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968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51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655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AB5CE-1271-42AC-8318-1E7A74794F19}" type="datetimeFigureOut">
              <a:rPr lang="en-US" smtClean="0"/>
              <a:t>4/3/2018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54737-A9B5-478B-BB09-155E180CD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41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-111512"/>
            <a:ext cx="12192001" cy="671670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A1EFC6-9FA5-4078-B532-15C66B4BD11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" y="-146984"/>
            <a:ext cx="12303891" cy="69695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15290C-8C09-4270-92AF-1CB59CF857B1}"/>
              </a:ext>
            </a:extLst>
          </p:cNvPr>
          <p:cNvSpPr/>
          <p:nvPr/>
        </p:nvSpPr>
        <p:spPr>
          <a:xfrm>
            <a:off x="-1916" y="2244539"/>
            <a:ext cx="12192001" cy="24835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D4E3E5-17D2-4787-B162-1695242F41E8}"/>
              </a:ext>
            </a:extLst>
          </p:cNvPr>
          <p:cNvSpPr/>
          <p:nvPr/>
        </p:nvSpPr>
        <p:spPr>
          <a:xfrm>
            <a:off x="-1917" y="6605194"/>
            <a:ext cx="12311366" cy="252806"/>
          </a:xfrm>
          <a:prstGeom prst="rect">
            <a:avLst/>
          </a:prstGeom>
          <a:solidFill>
            <a:srgbClr val="4D7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5666C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5504" y="2353690"/>
            <a:ext cx="9144000" cy="2387600"/>
          </a:xfrm>
        </p:spPr>
        <p:txBody>
          <a:bodyPr anchor="t"/>
          <a:lstStyle/>
          <a:p>
            <a:r>
              <a:rPr lang="en-US" b="1" dirty="0"/>
              <a:t>MERN Stack </a:t>
            </a:r>
            <a:br>
              <a:rPr lang="en-US" b="1" dirty="0"/>
            </a:br>
            <a:r>
              <a:rPr lang="en-US" b="1" dirty="0"/>
              <a:t>Front To Back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BCB46E-FAC7-4A46-9DE2-FD6F44686624}"/>
              </a:ext>
            </a:extLst>
          </p:cNvPr>
          <p:cNvSpPr/>
          <p:nvPr/>
        </p:nvSpPr>
        <p:spPr>
          <a:xfrm>
            <a:off x="-1" y="4212005"/>
            <a:ext cx="12311365" cy="516129"/>
          </a:xfrm>
          <a:prstGeom prst="rect">
            <a:avLst/>
          </a:prstGeom>
          <a:solidFill>
            <a:srgbClr val="61D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15666C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3204" y="4283321"/>
            <a:ext cx="9144000" cy="45929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Welcome To The Course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AA4247-157D-4F45-99CF-650A23F809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702" y="1865509"/>
            <a:ext cx="2557220" cy="255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524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-111511"/>
            <a:ext cx="12192001" cy="119317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945" y="100360"/>
            <a:ext cx="6376639" cy="814039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Who Is This Course For?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58F5EB-CA02-4DE8-9333-B23C0BBABE70}"/>
              </a:ext>
            </a:extLst>
          </p:cNvPr>
          <p:cNvSpPr/>
          <p:nvPr/>
        </p:nvSpPr>
        <p:spPr>
          <a:xfrm>
            <a:off x="0" y="6605194"/>
            <a:ext cx="12201238" cy="252806"/>
          </a:xfrm>
          <a:prstGeom prst="rect">
            <a:avLst/>
          </a:prstGeom>
          <a:solidFill>
            <a:srgbClr val="4D7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5666C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B5E93E-9A51-4FE5-BB14-500B029695F7}"/>
              </a:ext>
            </a:extLst>
          </p:cNvPr>
          <p:cNvSpPr txBox="1">
            <a:spLocks/>
          </p:cNvSpPr>
          <p:nvPr/>
        </p:nvSpPr>
        <p:spPr>
          <a:xfrm>
            <a:off x="524897" y="1904674"/>
            <a:ext cx="11667103" cy="36532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People that want to learn to build and deploy a full stack application using the </a:t>
            </a:r>
            <a:r>
              <a:rPr lang="en-US" sz="3200" b="1" dirty="0">
                <a:solidFill>
                  <a:schemeClr val="bg2"/>
                </a:solidFill>
              </a:rPr>
              <a:t>MERN stack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People that know </a:t>
            </a:r>
            <a:r>
              <a:rPr lang="en-US" sz="3200" u="sng" dirty="0">
                <a:solidFill>
                  <a:schemeClr val="bg1"/>
                </a:solidFill>
              </a:rPr>
              <a:t>at least the basics </a:t>
            </a:r>
            <a:r>
              <a:rPr lang="en-US" sz="3200" dirty="0">
                <a:solidFill>
                  <a:schemeClr val="bg1"/>
                </a:solidFill>
              </a:rPr>
              <a:t>of React &amp; Node.js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This is </a:t>
            </a:r>
            <a:r>
              <a:rPr lang="en-US" sz="3200" b="1" dirty="0">
                <a:solidFill>
                  <a:schemeClr val="bg1"/>
                </a:solidFill>
              </a:rPr>
              <a:t>NOT</a:t>
            </a:r>
            <a:r>
              <a:rPr lang="en-US" sz="3200" dirty="0">
                <a:solidFill>
                  <a:schemeClr val="bg1"/>
                </a:solidFill>
              </a:rPr>
              <a:t> an intro to React or Node.js course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3200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5D76DD-E719-40B6-B9C9-5BE0A4220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78" y="38260"/>
            <a:ext cx="910960" cy="91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44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-111511"/>
            <a:ext cx="12192001" cy="119317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945" y="100360"/>
            <a:ext cx="6376639" cy="814039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Main Technologies Used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58F5EB-CA02-4DE8-9333-B23C0BBABE70}"/>
              </a:ext>
            </a:extLst>
          </p:cNvPr>
          <p:cNvSpPr/>
          <p:nvPr/>
        </p:nvSpPr>
        <p:spPr>
          <a:xfrm>
            <a:off x="0" y="6605194"/>
            <a:ext cx="12201238" cy="252806"/>
          </a:xfrm>
          <a:prstGeom prst="rect">
            <a:avLst/>
          </a:prstGeom>
          <a:solidFill>
            <a:srgbClr val="4D7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5666C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B5E93E-9A51-4FE5-BB14-500B029695F7}"/>
              </a:ext>
            </a:extLst>
          </p:cNvPr>
          <p:cNvSpPr txBox="1">
            <a:spLocks/>
          </p:cNvSpPr>
          <p:nvPr/>
        </p:nvSpPr>
        <p:spPr>
          <a:xfrm>
            <a:off x="430304" y="1589364"/>
            <a:ext cx="11667103" cy="45680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ES6+ JavaScript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Node.js / Express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MongoDB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React &amp; Redux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Twitter Bootstrap 4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Heroku &amp; Git For Deployment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3200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5D76DD-E719-40B6-B9C9-5BE0A4220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78" y="38260"/>
            <a:ext cx="910960" cy="91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308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-111511"/>
            <a:ext cx="12192001" cy="119317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945" y="100360"/>
            <a:ext cx="6376639" cy="814039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The Project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58F5EB-CA02-4DE8-9333-B23C0BBABE70}"/>
              </a:ext>
            </a:extLst>
          </p:cNvPr>
          <p:cNvSpPr/>
          <p:nvPr/>
        </p:nvSpPr>
        <p:spPr>
          <a:xfrm>
            <a:off x="0" y="6605194"/>
            <a:ext cx="12201238" cy="252806"/>
          </a:xfrm>
          <a:prstGeom prst="rect">
            <a:avLst/>
          </a:prstGeom>
          <a:solidFill>
            <a:srgbClr val="4D7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5666C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B5E93E-9A51-4FE5-BB14-500B029695F7}"/>
              </a:ext>
            </a:extLst>
          </p:cNvPr>
          <p:cNvSpPr txBox="1">
            <a:spLocks/>
          </p:cNvSpPr>
          <p:nvPr/>
        </p:nvSpPr>
        <p:spPr>
          <a:xfrm>
            <a:off x="417362" y="1300772"/>
            <a:ext cx="4893363" cy="456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200" dirty="0">
                <a:solidFill>
                  <a:schemeClr val="bg2"/>
                </a:solidFill>
              </a:rPr>
              <a:t>DevConnector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>
                <a:solidFill>
                  <a:schemeClr val="bg1"/>
                </a:solidFill>
              </a:rPr>
              <a:t>- Small social network with authentication, profiles, dashboard, posts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3200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5D76DD-E719-40B6-B9C9-5BE0A4220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78" y="38260"/>
            <a:ext cx="910960" cy="9109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098074-23AF-44E8-BD77-B49A7EF0CE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998" y="1607822"/>
            <a:ext cx="4034428" cy="26812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63B29B-80FA-432D-86A2-01F49F5B5C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676" y="1996540"/>
            <a:ext cx="2500255" cy="33941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C97339-4089-4FD9-9B3D-95712FD709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108" y="4098897"/>
            <a:ext cx="3191802" cy="21212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30B8EF-6D5D-405F-8D61-4A29F7242A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108" y="2811659"/>
            <a:ext cx="2444517" cy="12346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A4D4158-C63A-474E-9EBA-AB8A2BF127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588" y="4807196"/>
            <a:ext cx="2268960" cy="150790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549EB85-5A15-4B44-B2DF-5004666D11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24" y="4807196"/>
            <a:ext cx="2487209" cy="165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291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" y="-111511"/>
            <a:ext cx="12192001" cy="119317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945" y="100360"/>
            <a:ext cx="6376639" cy="814039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Course Plan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58F5EB-CA02-4DE8-9333-B23C0BBABE70}"/>
              </a:ext>
            </a:extLst>
          </p:cNvPr>
          <p:cNvSpPr/>
          <p:nvPr/>
        </p:nvSpPr>
        <p:spPr>
          <a:xfrm>
            <a:off x="0" y="6605194"/>
            <a:ext cx="12201238" cy="252806"/>
          </a:xfrm>
          <a:prstGeom prst="rect">
            <a:avLst/>
          </a:prstGeom>
          <a:solidFill>
            <a:srgbClr val="4D7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5666C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B5E93E-9A51-4FE5-BB14-500B029695F7}"/>
              </a:ext>
            </a:extLst>
          </p:cNvPr>
          <p:cNvSpPr txBox="1">
            <a:spLocks/>
          </p:cNvSpPr>
          <p:nvPr/>
        </p:nvSpPr>
        <p:spPr>
          <a:xfrm>
            <a:off x="368310" y="1492500"/>
            <a:ext cx="11667103" cy="45680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Create our backend API with Node/Express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Test with Postman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Create our custom Bootstrap theme UI (Optional)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Implement React and connect with the backend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Implement Redux for state management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chemeClr val="bg1"/>
                </a:solidFill>
              </a:rPr>
              <a:t> Prepare, build &amp; deploy to Heroku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3200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5D76DD-E719-40B6-B9C9-5BE0A4220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78" y="38260"/>
            <a:ext cx="910960" cy="91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086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7A4B6854-45C4-4B51-A1F9-C99DE9EB816E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1512"/>
            <a:ext cx="12192000" cy="696951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E6C94BE-DB7A-48FC-B19F-766B960A663D}"/>
              </a:ext>
            </a:extLst>
          </p:cNvPr>
          <p:cNvSpPr/>
          <p:nvPr/>
        </p:nvSpPr>
        <p:spPr>
          <a:xfrm>
            <a:off x="702468" y="466983"/>
            <a:ext cx="4719782" cy="4719782"/>
          </a:xfrm>
          <a:prstGeom prst="ellipse">
            <a:avLst/>
          </a:prstGeom>
          <a:solidFill>
            <a:schemeClr val="dk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-1" y="5497551"/>
            <a:ext cx="12192001" cy="1360449"/>
          </a:xfrm>
          <a:prstGeom prst="rect">
            <a:avLst/>
          </a:prstGeom>
          <a:solidFill>
            <a:srgbClr val="4D73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693FBD5-8205-484B-8398-581160D96E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700"/>
                    </a14:imgEffect>
                    <a14:imgEffect>
                      <a14:brightnessContrast bright="-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67" y="215789"/>
            <a:ext cx="5170250" cy="5170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87382" y="2532201"/>
            <a:ext cx="3713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Facebook.com/traversymedia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98802" y="3013816"/>
            <a:ext cx="3713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Twitter.com/traversymedia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08662" y="3533270"/>
            <a:ext cx="3713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Linkedin.com/in/bradtraversy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00" y="3049085"/>
            <a:ext cx="304762" cy="3047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00" y="2544718"/>
            <a:ext cx="304762" cy="3047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900" y="3558949"/>
            <a:ext cx="304762" cy="3047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48145" y="1471850"/>
            <a:ext cx="1729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FOLLOW BRAD: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399439" y="4330675"/>
            <a:ext cx="31420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Thank You</a:t>
            </a:r>
          </a:p>
          <a:p>
            <a:r>
              <a:rPr lang="en-US" sz="3600" dirty="0"/>
              <a:t>For Watching!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08ADC9-CF3A-4D2E-B186-267842C95B6B}"/>
              </a:ext>
            </a:extLst>
          </p:cNvPr>
          <p:cNvSpPr txBox="1"/>
          <p:nvPr/>
        </p:nvSpPr>
        <p:spPr>
          <a:xfrm>
            <a:off x="8429852" y="5513423"/>
            <a:ext cx="275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www.traversymedia.com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1F3102-EA50-4669-A213-8E980A876EA1}"/>
              </a:ext>
            </a:extLst>
          </p:cNvPr>
          <p:cNvSpPr txBox="1"/>
          <p:nvPr/>
        </p:nvSpPr>
        <p:spPr>
          <a:xfrm>
            <a:off x="1905315" y="2008580"/>
            <a:ext cx="3713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Youtube.com/c/traversymedia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57DA401-E2EA-4624-B6E2-E739B6DFA3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512" y="2035133"/>
            <a:ext cx="304762" cy="30476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233FA8A-AB66-41B3-862E-FE0D32E7A0F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912" y="4330675"/>
            <a:ext cx="1158940" cy="115894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66995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18792</TotalTime>
  <Words>185</Words>
  <Application>Microsoft Office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MERN Stack  Front To Back</vt:lpstr>
      <vt:lpstr>Who Is This Course For?</vt:lpstr>
      <vt:lpstr>Main Technologies Used</vt:lpstr>
      <vt:lpstr>The Project</vt:lpstr>
      <vt:lpstr>Course Plan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cURL?</dc:title>
  <dc:creator>brad</dc:creator>
  <cp:lastModifiedBy>Brad Traversy</cp:lastModifiedBy>
  <cp:revision>96</cp:revision>
  <dcterms:created xsi:type="dcterms:W3CDTF">2017-05-08T10:32:22Z</dcterms:created>
  <dcterms:modified xsi:type="dcterms:W3CDTF">2018-04-03T15:01:42Z</dcterms:modified>
</cp:coreProperties>
</file>

<file path=docProps/thumbnail.jpeg>
</file>